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Default Extension="emf" ContentType="image/x-emf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2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5"/>
  </p:sldMasterIdLst>
  <p:notesMasterIdLst>
    <p:notesMasterId r:id="rId6"/>
  </p:notesMasterIdLst>
  <p:handoutMasterIdLst>
    <p:handoutMasterId r:id="rId7"/>
  </p:handoutMasterIdLst>
  <p:sldIdLst>
    <p:sldId id="259" r:id="rId8"/>
    <p:sldId id="261" r:id="rId9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  <p:cmAuthor id="7" name="Rachel Williams" initials="RW" lastIdx="0" clrIdx="6"/>
  <p:cmAuthor id="8" name="Nina Makojnik" initials="NM" lastIdx="0" clrIdx="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2" d="100"/>
          <a:sy n="112" d="100"/>
        </p:scale>
        <p:origin x="978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microsoft.com/office/2016/11/relationships/changesInfo" Target="changesInfos/changesInfo1.xml" /><Relationship Id="rId15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3" Type="http://schemas.openxmlformats.org/officeDocument/2006/relationships/customXml" Target="../customXml/item3.xml" /><Relationship Id="rId4" Type="http://schemas.openxmlformats.org/officeDocument/2006/relationships/commentAuthors" Target="commentAuthors.xml" /><Relationship Id="rId5" Type="http://schemas.openxmlformats.org/officeDocument/2006/relationships/slideMaster" Target="slideMasters/slideMaster1.xml" /><Relationship Id="rId6" Type="http://schemas.openxmlformats.org/officeDocument/2006/relationships/notesMaster" Target="notesMasters/notesMaster1.xml" /><Relationship Id="rId7" Type="http://schemas.openxmlformats.org/officeDocument/2006/relationships/handoutMaster" Target="handoutMasters/handoutMaster1.xml" /><Relationship Id="rId8" Type="http://schemas.openxmlformats.org/officeDocument/2006/relationships/slide" Target="slides/slide1.xml" /><Relationship Id="rId9" Type="http://schemas.openxmlformats.org/officeDocument/2006/relationships/slide" Target="slides/slide2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/Relationships>
</file>

<file path=ppt/charts/chart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0.39</c:v>
                </c:pt>
                <c:pt idx="1">
                  <c:v>0.29</c:v>
                </c:pt>
                <c:pt idx="2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0.24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0.36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0.28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0.58</c:v>
                </c:pt>
                <c:pt idx="1">
                  <c:v>0.31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0.32</c:v>
                </c:pt>
                <c:pt idx="2">
                  <c:v>0.29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0.15</c:v>
                </c:pt>
                <c:pt idx="1">
                  <c:v>0.37</c:v>
                </c:pt>
                <c:pt idx="2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0.14</c:v>
                </c:pt>
                <c:pt idx="1">
                  <c:v>0.22</c:v>
                </c:pt>
                <c:pt idx="2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58494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0.39</c:v>
                </c:pt>
                <c:pt idx="2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0.88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dLbls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0.93</c:v>
                </c:pt>
                <c:pt idx="1">
                  <c:v>0.07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0.32</c:v>
                </c:pt>
                <c:pt idx="2">
                  <c:v>0.29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0.26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c="http://schemas.openxmlformats.org/drawingml/20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0.08877269923686981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invertIfNegative val="1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invertIfNegative val="1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invertIfNegative val="1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p>
                  <a:pPr>
                    <a:defRPr sz="800" b="1" smtId="4294967295"/>
                  </a:pPr>
                  <a:endParaRPr sz="800" b="1" smtId="4294967295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352"/>
                      <c:h val="0.3554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901112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layout>
                <c:manualLayout/>
              </c:layout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p>
                <a:pPr>
                  <a:defRPr sz="800" b="1" smtId="4294967295"/>
                </a:pPr>
                <a:endParaRPr sz="800" b="1" smtId="4294967295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0.22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575408063"/>
        <c:axId val="1575410655"/>
      </c:scatterChart>
      <c:valAx>
        <c:axId val="1575408063"/>
        <c:scaling>
          <c:orientation/>
          <c:max val="3"/>
          <c:min val="-3"/>
        </c:scaling>
        <c:delete val="1"/>
        <c:axPos val="b"/>
        <c:numFmt formatCode="General" sourceLinked="1"/>
        <c:majorTickMark val="out"/>
        <c:minorTickMark val="none"/>
        <c:crossAx val="1575410655"/>
        <c:crossBetween val="midCat"/>
        <c:majorUnit val="0.5"/>
      </c:valAx>
      <c:valAx>
        <c:axId val="1575410655"/>
        <c:scaling>
          <c:orientation/>
          <c:max val="1"/>
          <c:min val="-6"/>
        </c:scaling>
        <c:delete val="1"/>
        <c:axPos val="l"/>
        <c:numFmt formatCode="General" sourceLinked="1"/>
        <c:majorTickMark val="out"/>
        <c:minorTickMark val="none"/>
        <c:crossAx val="1575408063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 sz="1200" smtId="4294967295"/>
      </a:pPr>
      <a:endParaRPr sz="1200" smtId="4294967295"/>
    </a:p>
  </c:txPr>
  <c:externalData r:id="rId1">
    <c:autoUpdate val="0"/>
  </c:externalData>
</c:chartSpace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svg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emf" /><Relationship Id="rId3" Type="http://schemas.openxmlformats.org/officeDocument/2006/relationships/image" Target="../media/image4.jpeg" /><Relationship Id="rId4" Type="http://schemas.openxmlformats.org/officeDocument/2006/relationships/image" Target="../media/image5.png" /><Relationship Id="rId5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7.xml" /><Relationship Id="rId2" Type="http://schemas.openxmlformats.org/officeDocument/2006/relationships/notesSlide" Target="../notesSlides/notesSlide1.xml" /><Relationship Id="rId3" Type="http://schemas.openxmlformats.org/officeDocument/2006/relationships/hyperlink" Target="https://gp-patient.co.uk/PatientExperiences?practicecode=C88073" TargetMode="External" /><Relationship Id="rId4" Type="http://schemas.openxmlformats.org/officeDocument/2006/relationships/chart" Target="../charts/chart1.xml" /><Relationship Id="rId5" Type="http://schemas.openxmlformats.org/officeDocument/2006/relationships/chart" Target="../charts/chart2.xml" /><Relationship Id="rId6" Type="http://schemas.openxmlformats.org/officeDocument/2006/relationships/chart" Target="../charts/chart3.xml" /><Relationship Id="rId7" Type="http://schemas.openxmlformats.org/officeDocument/2006/relationships/chart" Target="../charts/chart4.xml" /><Relationship Id="rId8" Type="http://schemas.openxmlformats.org/officeDocument/2006/relationships/chart" Target="../charts/chart5.xml" /><Relationship Id="rId9" Type="http://schemas.openxmlformats.org/officeDocument/2006/relationships/chart" Target="../charts/chart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chart" Target="../charts/chart14.xml" /><Relationship Id="rId2" Type="http://schemas.openxmlformats.org/officeDocument/2006/relationships/notesSlide" Target="../notesSlides/notesSlide2.xml" /><Relationship Id="rId3" Type="http://schemas.openxmlformats.org/officeDocument/2006/relationships/hyperlink" Target="https://gp-patient.co.uk/PatientExperiences?practicecode=C88073" TargetMode="External" /><Relationship Id="rId4" Type="http://schemas.openxmlformats.org/officeDocument/2006/relationships/chart" Target="../charts/chart8.xml" /><Relationship Id="rId5" Type="http://schemas.openxmlformats.org/officeDocument/2006/relationships/chart" Target="../charts/chart9.xml" /><Relationship Id="rId6" Type="http://schemas.openxmlformats.org/officeDocument/2006/relationships/chart" Target="../charts/chart10.xml" /><Relationship Id="rId7" Type="http://schemas.openxmlformats.org/officeDocument/2006/relationships/chart" Target="../charts/chart11.xml" /><Relationship Id="rId8" Type="http://schemas.openxmlformats.org/officeDocument/2006/relationships/chart" Target="../charts/chart12.xml" /><Relationship Id="rId9" Type="http://schemas.openxmlformats.org/officeDocument/2006/relationships/chart" Target="../charts/chart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Heeley Green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302 Gleadless Road, Sheffield S2 3AJ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29%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410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C88073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https://gp-patient.co.uk/PatientExperiences?practicecode=C88073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Heeley Green Surgery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80%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88%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36%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52%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68%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71%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Heeley Green Surgery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302 Gleadless Road, Sheffield S2 3AJ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C88073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29%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118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410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https://gp-patient.co.uk/PatientExperiences?practicecode=C88073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 vert="horz" wrap="square"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Heeley Green Surgery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85%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87%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89%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91%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89%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71%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Widescreen</PresentationFormat>
  <Paragraphs>47</Paragraphs>
  <Slides>2</Slides>
  <Notes>2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baseType="lpstr" size="9">
      <vt:lpstr>Arial</vt:lpstr>
      <vt:lpstr>Calibri Light</vt:lpstr>
      <vt:lpstr>Calibri</vt:lpstr>
      <vt:lpstr>Times New Roman</vt:lpstr>
      <vt:lpstr>HelveticaNeueLT Std Lt Cn</vt:lpstr>
      <vt:lpstr>Segoe UI</vt:lpstr>
      <vt:lpstr>Office Theme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22.0300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Garry Levett</dc:creator>
  <cp:lastModifiedBy>Pete Ansell</cp:lastModifiedBy>
  <cp:revision>234</cp:revision>
  <dcterms:created xsi:type="dcterms:W3CDTF">2022-02-15T10:00:54Z</dcterms:created>
  <dcterms:modified xsi:type="dcterms:W3CDTF">2024-07-12T22:54:16Z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