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2" d="100"/>
          <a:sy n="112" d="100"/>
        </p:scale>
        <p:origin x="978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0.29</c:v>
                </c:pt>
                <c:pt idx="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0.24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0.36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0.28</c:v>
                </c:pt>
                <c:pt idx="2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0.31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0.32</c:v>
                </c:pt>
                <c:pt idx="2">
                  <c:v>0.29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0.15</c:v>
                </c:pt>
                <c:pt idx="1">
                  <c:v>0.37</c:v>
                </c:pt>
                <c:pt idx="2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0.14</c:v>
                </c:pt>
                <c:pt idx="1">
                  <c:v>0.22</c:v>
                </c:pt>
                <c:pt idx="2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4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0.41</c:v>
                </c:pt>
                <c:pt idx="1">
                  <c:v>0.39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0.88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0.93</c:v>
                </c:pt>
                <c:pt idx="1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0.32</c:v>
                </c:pt>
                <c:pt idx="2">
                  <c:v>0.29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0.26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0.22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s?practicecode=C88073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s?practicecode=C88073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Heeley Green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302 Gleadless Road, Sheffield S2 3AJ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C88073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https://gp-patient.co.uk/PatientExperiences?practicecode=C88073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Heeley Green Surgery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80%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88%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93%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36%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52%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68%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71%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Heeley Green Surgery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302 Gleadless Road, Sheffield S2 3AJ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C88073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410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https://gp-patient.co.uk/PatientExperiences?practicecode=C88073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Heeley Green Surgery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85%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87%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89%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91%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89%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71%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Pete Ansell</cp:lastModifiedBy>
  <cp:revision>234</cp:revision>
  <dcterms:created xsi:type="dcterms:W3CDTF">2022-02-15T10:00:54Z</dcterms:created>
  <dcterms:modified xsi:type="dcterms:W3CDTF">2024-07-12T22:54:16Z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