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7"/>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783-40D8-892C-03DE0E96BCF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783-40D8-892C-03DE0E96BCF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52</c:v>
                </c:pt>
                <c:pt idx="1">
                  <c:v>33</c:v>
                </c:pt>
              </c:numCache>
            </c:numRef>
          </c:val>
          <c:extLst>
            <c:ext xmlns:c16="http://schemas.microsoft.com/office/drawing/2014/chart" uri="{C3380CC4-5D6E-409C-BE32-E72D297353CC}">
              <c16:uniqueId val="{00000002-6783-40D8-892C-03DE0E96BCF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783-40D8-892C-03DE0E96BCF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783-40D8-892C-03DE0E96BCF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49</c:v>
                </c:pt>
                <c:pt idx="1">
                  <c:v>31</c:v>
                </c:pt>
              </c:numCache>
            </c:numRef>
          </c:val>
          <c:extLst>
            <c:ext xmlns:c16="http://schemas.microsoft.com/office/drawing/2014/chart" uri="{C3380CC4-5D6E-409C-BE32-E72D297353CC}">
              <c16:uniqueId val="{00000005-6783-40D8-892C-03DE0E96BCF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A28-4B08-BB70-4B44366FFC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A28-4B08-BB70-4B44366FFC5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9A28-4B08-BB70-4B44366FFC5F}"/>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A28-4B08-BB70-4B44366FFC5F}"/>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A28-4B08-BB70-4B44366FFC5F}"/>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9A28-4B08-BB70-4B44366FFC5F}"/>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9A28-4B08-BB70-4B44366FFC5F}"/>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9A28-4B08-BB70-4B44366FFC5F}"/>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9A28-4B08-BB70-4B44366FFC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28</c:v>
                </c:pt>
                <c:pt idx="1">
                  <c:v>18</c:v>
                </c:pt>
                <c:pt idx="2">
                  <c:v>9</c:v>
                </c:pt>
                <c:pt idx="3">
                  <c:v>5</c:v>
                </c:pt>
                <c:pt idx="4">
                  <c:v>3</c:v>
                </c:pt>
                <c:pt idx="5">
                  <c:v>36</c:v>
                </c:pt>
                <c:pt idx="6">
                  <c:v>3</c:v>
                </c:pt>
                <c:pt idx="7">
                  <c:v>12</c:v>
                </c:pt>
                <c:pt idx="8">
                  <c:v>35</c:v>
                </c:pt>
              </c:numCache>
            </c:numRef>
          </c:val>
          <c:extLst>
            <c:ext xmlns:c16="http://schemas.microsoft.com/office/drawing/2014/chart" uri="{C3380CC4-5D6E-409C-BE32-E72D297353CC}">
              <c16:uniqueId val="{00000009-9A28-4B08-BB70-4B44366FFC5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9A28-4B08-BB70-4B44366FFC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9A28-4B08-BB70-4B44366FFC5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9A28-4B08-BB70-4B44366FFC5F}"/>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9A28-4B08-BB70-4B44366FFC5F}"/>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9A28-4B08-BB70-4B44366FFC5F}"/>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9A28-4B08-BB70-4B44366FFC5F}"/>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9A28-4B08-BB70-4B44366FFC5F}"/>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9A28-4B08-BB70-4B44366FFC5F}"/>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9A28-4B08-BB70-4B44366FFC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23</c:v>
                </c:pt>
                <c:pt idx="1">
                  <c:v>11</c:v>
                </c:pt>
                <c:pt idx="2">
                  <c:v>13</c:v>
                </c:pt>
                <c:pt idx="3">
                  <c:v>0</c:v>
                </c:pt>
                <c:pt idx="4">
                  <c:v>1</c:v>
                </c:pt>
                <c:pt idx="5">
                  <c:v>25</c:v>
                </c:pt>
                <c:pt idx="6">
                  <c:v>7</c:v>
                </c:pt>
                <c:pt idx="7">
                  <c:v>11</c:v>
                </c:pt>
                <c:pt idx="8">
                  <c:v>44</c:v>
                </c:pt>
              </c:numCache>
            </c:numRef>
          </c:val>
          <c:extLst>
            <c:ext xmlns:c16="http://schemas.microsoft.com/office/drawing/2014/chart" uri="{C3380CC4-5D6E-409C-BE32-E72D297353CC}">
              <c16:uniqueId val="{00000013-9A28-4B08-BB70-4B44366FFC5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B20-4551-8822-DF567EFCC1F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B20-4551-8822-DF567EFCC1FE}"/>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0B20-4551-8822-DF567EFCC1F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70</c:v>
                </c:pt>
                <c:pt idx="1">
                  <c:v>10</c:v>
                </c:pt>
                <c:pt idx="2">
                  <c:v>24</c:v>
                </c:pt>
              </c:numCache>
            </c:numRef>
          </c:val>
          <c:extLst>
            <c:ext xmlns:c16="http://schemas.microsoft.com/office/drawing/2014/chart" uri="{C3380CC4-5D6E-409C-BE32-E72D297353CC}">
              <c16:uniqueId val="{00000003-0B20-4551-8822-DF567EFCC1F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B20-4551-8822-DF567EFCC1F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0B20-4551-8822-DF567EFCC1FE}"/>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0B20-4551-8822-DF567EFCC1F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54</c:v>
                </c:pt>
                <c:pt idx="1">
                  <c:v>15</c:v>
                </c:pt>
                <c:pt idx="2">
                  <c:v>34</c:v>
                </c:pt>
              </c:numCache>
            </c:numRef>
          </c:val>
          <c:extLst>
            <c:ext xmlns:c16="http://schemas.microsoft.com/office/drawing/2014/chart" uri="{C3380CC4-5D6E-409C-BE32-E72D297353CC}">
              <c16:uniqueId val="{00000007-0B20-4551-8822-DF567EFCC1F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C41-4ABC-A7BB-23C6AD4D9A5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C41-4ABC-A7BB-23C6AD4D9A5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C41-4ABC-A7BB-23C6AD4D9A5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C41-4ABC-A7BB-23C6AD4D9A5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C41-4ABC-A7BB-23C6AD4D9A5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C41-4ABC-A7BB-23C6AD4D9A5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33</c:v>
                </c:pt>
                <c:pt idx="1">
                  <c:v>7</c:v>
                </c:pt>
                <c:pt idx="2">
                  <c:v>13</c:v>
                </c:pt>
                <c:pt idx="3">
                  <c:v>14</c:v>
                </c:pt>
                <c:pt idx="4">
                  <c:v>20</c:v>
                </c:pt>
                <c:pt idx="5">
                  <c:v>13</c:v>
                </c:pt>
              </c:numCache>
            </c:numRef>
          </c:val>
          <c:extLst>
            <c:ext xmlns:c16="http://schemas.microsoft.com/office/drawing/2014/chart" uri="{C3380CC4-5D6E-409C-BE32-E72D297353CC}">
              <c16:uniqueId val="{00000006-DC41-4ABC-A7BB-23C6AD4D9A5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DC41-4ABC-A7BB-23C6AD4D9A5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DC41-4ABC-A7BB-23C6AD4D9A5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DC41-4ABC-A7BB-23C6AD4D9A5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DC41-4ABC-A7BB-23C6AD4D9A5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DC41-4ABC-A7BB-23C6AD4D9A5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DC41-4ABC-A7BB-23C6AD4D9A5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25</c:v>
                </c:pt>
                <c:pt idx="1">
                  <c:v>16</c:v>
                </c:pt>
                <c:pt idx="2">
                  <c:v>9</c:v>
                </c:pt>
                <c:pt idx="3">
                  <c:v>17</c:v>
                </c:pt>
                <c:pt idx="4">
                  <c:v>22</c:v>
                </c:pt>
                <c:pt idx="5">
                  <c:v>11</c:v>
                </c:pt>
              </c:numCache>
            </c:numRef>
          </c:val>
          <c:extLst>
            <c:ext xmlns:c16="http://schemas.microsoft.com/office/drawing/2014/chart" uri="{C3380CC4-5D6E-409C-BE32-E72D297353CC}">
              <c16:uniqueId val="{0000000D-DC41-4ABC-A7BB-23C6AD4D9A5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3BF-4A23-8931-EF4774B35A3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3BF-4A23-8931-EF4774B35A3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68</c:v>
                </c:pt>
                <c:pt idx="1">
                  <c:v>32</c:v>
                </c:pt>
              </c:numCache>
            </c:numRef>
          </c:val>
          <c:extLst>
            <c:ext xmlns:c16="http://schemas.microsoft.com/office/drawing/2014/chart" uri="{C3380CC4-5D6E-409C-BE32-E72D297353CC}">
              <c16:uniqueId val="{00000002-E3BF-4A23-8931-EF4774B35A3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3BF-4A23-8931-EF4774B35A3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3BF-4A23-8931-EF4774B35A3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70</c:v>
                </c:pt>
                <c:pt idx="1">
                  <c:v>30</c:v>
                </c:pt>
              </c:numCache>
            </c:numRef>
          </c:val>
          <c:extLst>
            <c:ext xmlns:c16="http://schemas.microsoft.com/office/drawing/2014/chart" uri="{C3380CC4-5D6E-409C-BE32-E72D297353CC}">
              <c16:uniqueId val="{00000005-E3BF-4A23-8931-EF4774B35A3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0A6-48AD-BEF4-20DF8A02958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0A6-48AD-BEF4-20DF8A02958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35</c:v>
                </c:pt>
                <c:pt idx="1">
                  <c:v>65</c:v>
                </c:pt>
              </c:numCache>
            </c:numRef>
          </c:val>
          <c:extLst>
            <c:ext xmlns:c16="http://schemas.microsoft.com/office/drawing/2014/chart" uri="{C3380CC4-5D6E-409C-BE32-E72D297353CC}">
              <c16:uniqueId val="{00000002-50A6-48AD-BEF4-20DF8A02958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0A6-48AD-BEF4-20DF8A02958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0A6-48AD-BEF4-20DF8A02958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19</c:v>
                </c:pt>
                <c:pt idx="1">
                  <c:v>81</c:v>
                </c:pt>
              </c:numCache>
            </c:numRef>
          </c:val>
          <c:extLst>
            <c:ext xmlns:c16="http://schemas.microsoft.com/office/drawing/2014/chart" uri="{C3380CC4-5D6E-409C-BE32-E72D297353CC}">
              <c16:uniqueId val="{00000005-50A6-48AD-BEF4-20DF8A02958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6F6-4C08-A87A-8813FDF3ED4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6F6-4C08-A87A-8813FDF3ED4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26F6-4C08-A87A-8813FDF3ED4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26F6-4C08-A87A-8813FDF3ED4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6F6-4C08-A87A-8813FDF3ED4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26F6-4C08-A87A-8813FDF3ED4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66</c:v>
                </c:pt>
                <c:pt idx="1">
                  <c:v>16</c:v>
                </c:pt>
                <c:pt idx="2">
                  <c:v>3</c:v>
                </c:pt>
                <c:pt idx="3">
                  <c:v>0</c:v>
                </c:pt>
                <c:pt idx="4">
                  <c:v>9</c:v>
                </c:pt>
                <c:pt idx="5">
                  <c:v>6</c:v>
                </c:pt>
              </c:numCache>
            </c:numRef>
          </c:val>
          <c:extLst>
            <c:ext xmlns:c16="http://schemas.microsoft.com/office/drawing/2014/chart" uri="{C3380CC4-5D6E-409C-BE32-E72D297353CC}">
              <c16:uniqueId val="{00000006-26F6-4C08-A87A-8813FDF3ED4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26F6-4C08-A87A-8813FDF3ED4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26F6-4C08-A87A-8813FDF3ED4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26F6-4C08-A87A-8813FDF3ED4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26F6-4C08-A87A-8813FDF3ED4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26F6-4C08-A87A-8813FDF3ED4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26F6-4C08-A87A-8813FDF3ED4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77</c:v>
                </c:pt>
                <c:pt idx="1">
                  <c:v>13</c:v>
                </c:pt>
                <c:pt idx="2">
                  <c:v>0</c:v>
                </c:pt>
                <c:pt idx="3">
                  <c:v>0</c:v>
                </c:pt>
                <c:pt idx="4">
                  <c:v>4</c:v>
                </c:pt>
                <c:pt idx="5">
                  <c:v>6</c:v>
                </c:pt>
              </c:numCache>
            </c:numRef>
          </c:val>
          <c:extLst>
            <c:ext xmlns:c16="http://schemas.microsoft.com/office/drawing/2014/chart" uri="{C3380CC4-5D6E-409C-BE32-E72D297353CC}">
              <c16:uniqueId val="{0000000D-26F6-4C08-A87A-8813FDF3ED4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94E-41CD-8473-9AE5B32F521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94E-41CD-8473-9AE5B32F52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85</c:v>
                </c:pt>
                <c:pt idx="1">
                  <c:v>10</c:v>
                </c:pt>
              </c:numCache>
            </c:numRef>
          </c:val>
          <c:extLst>
            <c:ext xmlns:c16="http://schemas.microsoft.com/office/drawing/2014/chart" uri="{C3380CC4-5D6E-409C-BE32-E72D297353CC}">
              <c16:uniqueId val="{00000002-E94E-41CD-8473-9AE5B32F521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94E-41CD-8473-9AE5B32F521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94E-41CD-8473-9AE5B32F52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93</c:v>
                </c:pt>
                <c:pt idx="1">
                  <c:v>3</c:v>
                </c:pt>
              </c:numCache>
            </c:numRef>
          </c:val>
          <c:extLst>
            <c:ext xmlns:c16="http://schemas.microsoft.com/office/drawing/2014/chart" uri="{C3380CC4-5D6E-409C-BE32-E72D297353CC}">
              <c16:uniqueId val="{00000005-E94E-41CD-8473-9AE5B32F521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864-47F8-8C97-AE464D5F38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864-47F8-8C97-AE464D5F38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84</c:v>
                </c:pt>
                <c:pt idx="1">
                  <c:v>10</c:v>
                </c:pt>
              </c:numCache>
            </c:numRef>
          </c:val>
          <c:extLst>
            <c:ext xmlns:c16="http://schemas.microsoft.com/office/drawing/2014/chart" uri="{C3380CC4-5D6E-409C-BE32-E72D297353CC}">
              <c16:uniqueId val="{00000002-5864-47F8-8C97-AE464D5F380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864-47F8-8C97-AE464D5F38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864-47F8-8C97-AE464D5F38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89</c:v>
                </c:pt>
                <c:pt idx="1">
                  <c:v>3</c:v>
                </c:pt>
              </c:numCache>
            </c:numRef>
          </c:val>
          <c:extLst>
            <c:ext xmlns:c16="http://schemas.microsoft.com/office/drawing/2014/chart" uri="{C3380CC4-5D6E-409C-BE32-E72D297353CC}">
              <c16:uniqueId val="{00000005-5864-47F8-8C97-AE464D5F380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3F0-48D1-AFC7-D694990DDD8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3F0-48D1-AFC7-D694990DDD8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75</c:v>
                </c:pt>
                <c:pt idx="1">
                  <c:v>13</c:v>
                </c:pt>
              </c:numCache>
            </c:numRef>
          </c:val>
          <c:extLst>
            <c:ext xmlns:c16="http://schemas.microsoft.com/office/drawing/2014/chart" uri="{C3380CC4-5D6E-409C-BE32-E72D297353CC}">
              <c16:uniqueId val="{00000002-23F0-48D1-AFC7-D694990DDD8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23F0-48D1-AFC7-D694990DDD8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3F0-48D1-AFC7-D694990DDD8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82</c:v>
                </c:pt>
                <c:pt idx="1">
                  <c:v>5</c:v>
                </c:pt>
              </c:numCache>
            </c:numRef>
          </c:val>
          <c:extLst>
            <c:ext xmlns:c16="http://schemas.microsoft.com/office/drawing/2014/chart" uri="{C3380CC4-5D6E-409C-BE32-E72D297353CC}">
              <c16:uniqueId val="{00000005-23F0-48D1-AFC7-D694990DDD8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D81-4352-8FF3-D134DE9FE4B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D81-4352-8FF3-D134DE9FE4B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87</c:v>
                </c:pt>
                <c:pt idx="1">
                  <c:v>13</c:v>
                </c:pt>
              </c:numCache>
            </c:numRef>
          </c:val>
          <c:extLst>
            <c:ext xmlns:c16="http://schemas.microsoft.com/office/drawing/2014/chart" uri="{C3380CC4-5D6E-409C-BE32-E72D297353CC}">
              <c16:uniqueId val="{00000002-6D81-4352-8FF3-D134DE9FE4B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D81-4352-8FF3-D134DE9FE4B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D81-4352-8FF3-D134DE9FE4B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95</c:v>
                </c:pt>
                <c:pt idx="1">
                  <c:v>5</c:v>
                </c:pt>
              </c:numCache>
            </c:numRef>
          </c:val>
          <c:extLst>
            <c:ext xmlns:c16="http://schemas.microsoft.com/office/drawing/2014/chart" uri="{C3380CC4-5D6E-409C-BE32-E72D297353CC}">
              <c16:uniqueId val="{00000005-6D81-4352-8FF3-D134DE9FE4B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BDB-407E-9D7C-8148293051D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BDB-407E-9D7C-8148293051D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36</c:v>
                </c:pt>
                <c:pt idx="1">
                  <c:v>39</c:v>
                </c:pt>
              </c:numCache>
            </c:numRef>
          </c:val>
          <c:extLst>
            <c:ext xmlns:c16="http://schemas.microsoft.com/office/drawing/2014/chart" uri="{C3380CC4-5D6E-409C-BE32-E72D297353CC}">
              <c16:uniqueId val="{00000002-1BDB-407E-9D7C-8148293051D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BDB-407E-9D7C-8148293051D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BDB-407E-9D7C-8148293051D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36</c:v>
                </c:pt>
                <c:pt idx="1">
                  <c:v>33</c:v>
                </c:pt>
              </c:numCache>
            </c:numRef>
          </c:val>
          <c:extLst>
            <c:ext xmlns:c16="http://schemas.microsoft.com/office/drawing/2014/chart" uri="{C3380CC4-5D6E-409C-BE32-E72D297353CC}">
              <c16:uniqueId val="{00000005-1BDB-407E-9D7C-8148293051D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962-4149-AD2D-00536947B5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962-4149-AD2D-00536947B5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91</c:v>
                </c:pt>
                <c:pt idx="1">
                  <c:v>9</c:v>
                </c:pt>
              </c:numCache>
            </c:numRef>
          </c:val>
          <c:extLst>
            <c:ext xmlns:c16="http://schemas.microsoft.com/office/drawing/2014/chart" uri="{C3380CC4-5D6E-409C-BE32-E72D297353CC}">
              <c16:uniqueId val="{00000002-8962-4149-AD2D-00536947B59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962-4149-AD2D-00536947B5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962-4149-AD2D-00536947B5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95</c:v>
                </c:pt>
                <c:pt idx="1">
                  <c:v>5</c:v>
                </c:pt>
              </c:numCache>
            </c:numRef>
          </c:val>
          <c:extLst>
            <c:ext xmlns:c16="http://schemas.microsoft.com/office/drawing/2014/chart" uri="{C3380CC4-5D6E-409C-BE32-E72D297353CC}">
              <c16:uniqueId val="{00000005-8962-4149-AD2D-00536947B59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F61-4B39-A445-DF5AA2D3192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F61-4B39-A445-DF5AA2D3192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89</c:v>
                </c:pt>
                <c:pt idx="1">
                  <c:v>11</c:v>
                </c:pt>
              </c:numCache>
            </c:numRef>
          </c:val>
          <c:extLst>
            <c:ext xmlns:c16="http://schemas.microsoft.com/office/drawing/2014/chart" uri="{C3380CC4-5D6E-409C-BE32-E72D297353CC}">
              <c16:uniqueId val="{00000002-0F61-4B39-A445-DF5AA2D3192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F61-4B39-A445-DF5AA2D3192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F61-4B39-A445-DF5AA2D3192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95</c:v>
                </c:pt>
                <c:pt idx="1">
                  <c:v>5</c:v>
                </c:pt>
              </c:numCache>
            </c:numRef>
          </c:val>
          <c:extLst>
            <c:ext xmlns:c16="http://schemas.microsoft.com/office/drawing/2014/chart" uri="{C3380CC4-5D6E-409C-BE32-E72D297353CC}">
              <c16:uniqueId val="{00000005-0F61-4B39-A445-DF5AA2D3192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C8E-473D-BE30-57C74B14314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C8E-473D-BE30-57C74B14314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1C8E-473D-BE30-57C74B14314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C8E-473D-BE30-57C74B14314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C8E-473D-BE30-57C74B14314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1C8E-473D-BE30-57C74B14314A}"/>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1C8E-473D-BE30-57C74B14314A}"/>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1C8E-473D-BE30-57C74B14314A}"/>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1C8E-473D-BE30-57C74B14314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37</c:v>
                </c:pt>
                <c:pt idx="1">
                  <c:v>21</c:v>
                </c:pt>
                <c:pt idx="2">
                  <c:v>13</c:v>
                </c:pt>
                <c:pt idx="3">
                  <c:v>28</c:v>
                </c:pt>
                <c:pt idx="4">
                  <c:v>4</c:v>
                </c:pt>
                <c:pt idx="5">
                  <c:v>23</c:v>
                </c:pt>
                <c:pt idx="6">
                  <c:v>7</c:v>
                </c:pt>
                <c:pt idx="7">
                  <c:v>9</c:v>
                </c:pt>
                <c:pt idx="8">
                  <c:v>1</c:v>
                </c:pt>
              </c:numCache>
            </c:numRef>
          </c:val>
          <c:extLst>
            <c:ext xmlns:c16="http://schemas.microsoft.com/office/drawing/2014/chart" uri="{C3380CC4-5D6E-409C-BE32-E72D297353CC}">
              <c16:uniqueId val="{00000009-1C8E-473D-BE30-57C74B14314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1C8E-473D-BE30-57C74B14314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1C8E-473D-BE30-57C74B14314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1C8E-473D-BE30-57C74B14314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1C8E-473D-BE30-57C74B14314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1C8E-473D-BE30-57C74B14314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1C8E-473D-BE30-57C74B14314A}"/>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1C8E-473D-BE30-57C74B14314A}"/>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1C8E-473D-BE30-57C74B14314A}"/>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1C8E-473D-BE30-57C74B14314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42</c:v>
                </c:pt>
                <c:pt idx="1">
                  <c:v>24</c:v>
                </c:pt>
                <c:pt idx="2">
                  <c:v>9</c:v>
                </c:pt>
                <c:pt idx="3">
                  <c:v>20</c:v>
                </c:pt>
                <c:pt idx="4">
                  <c:v>1</c:v>
                </c:pt>
                <c:pt idx="5">
                  <c:v>24</c:v>
                </c:pt>
                <c:pt idx="6">
                  <c:v>15</c:v>
                </c:pt>
                <c:pt idx="7">
                  <c:v>3</c:v>
                </c:pt>
                <c:pt idx="8">
                  <c:v>2</c:v>
                </c:pt>
              </c:numCache>
            </c:numRef>
          </c:val>
          <c:extLst>
            <c:ext xmlns:c16="http://schemas.microsoft.com/office/drawing/2014/chart" uri="{C3380CC4-5D6E-409C-BE32-E72D297353CC}">
              <c16:uniqueId val="{00000013-1C8E-473D-BE30-57C74B14314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A6C-4CF7-9FFC-9DDD9CB77B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A6C-4CF7-9FFC-9DDD9CB77B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89</c:v>
                </c:pt>
                <c:pt idx="1">
                  <c:v>11</c:v>
                </c:pt>
              </c:numCache>
            </c:numRef>
          </c:val>
          <c:extLst>
            <c:ext xmlns:c16="http://schemas.microsoft.com/office/drawing/2014/chart" uri="{C3380CC4-5D6E-409C-BE32-E72D297353CC}">
              <c16:uniqueId val="{00000002-9A6C-4CF7-9FFC-9DDD9CB77B9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A6C-4CF7-9FFC-9DDD9CB77B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A6C-4CF7-9FFC-9DDD9CB77B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94</c:v>
                </c:pt>
                <c:pt idx="1">
                  <c:v>6</c:v>
                </c:pt>
              </c:numCache>
            </c:numRef>
          </c:val>
          <c:extLst>
            <c:ext xmlns:c16="http://schemas.microsoft.com/office/drawing/2014/chart" uri="{C3380CC4-5D6E-409C-BE32-E72D297353CC}">
              <c16:uniqueId val="{00000005-9A6C-4CF7-9FFC-9DDD9CB77B9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5FE-42AE-9A91-B8177F54464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5FE-42AE-9A91-B8177F54464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71</c:v>
                </c:pt>
                <c:pt idx="1">
                  <c:v>17</c:v>
                </c:pt>
              </c:numCache>
            </c:numRef>
          </c:val>
          <c:extLst>
            <c:ext xmlns:c16="http://schemas.microsoft.com/office/drawing/2014/chart" uri="{C3380CC4-5D6E-409C-BE32-E72D297353CC}">
              <c16:uniqueId val="{00000002-85FE-42AE-9A91-B8177F54464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5FE-42AE-9A91-B8177F54464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5FE-42AE-9A91-B8177F54464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88</c:v>
                </c:pt>
                <c:pt idx="1">
                  <c:v>5</c:v>
                </c:pt>
              </c:numCache>
            </c:numRef>
          </c:val>
          <c:extLst>
            <c:ext xmlns:c16="http://schemas.microsoft.com/office/drawing/2014/chart" uri="{C3380CC4-5D6E-409C-BE32-E72D297353CC}">
              <c16:uniqueId val="{00000005-85FE-42AE-9A91-B8177F54464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DD0-457D-BB21-082AF98B939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DD0-457D-BB21-082AF98B939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32</c:v>
                </c:pt>
                <c:pt idx="1">
                  <c:v>39</c:v>
                </c:pt>
              </c:numCache>
            </c:numRef>
          </c:val>
          <c:extLst>
            <c:ext xmlns:c16="http://schemas.microsoft.com/office/drawing/2014/chart" uri="{C3380CC4-5D6E-409C-BE32-E72D297353CC}">
              <c16:uniqueId val="{00000002-0DD0-457D-BB21-082AF98B939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DD0-457D-BB21-082AF98B939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DD0-457D-BB21-082AF98B939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49</c:v>
                </c:pt>
                <c:pt idx="1">
                  <c:v>30</c:v>
                </c:pt>
              </c:numCache>
            </c:numRef>
          </c:val>
          <c:extLst>
            <c:ext xmlns:c16="http://schemas.microsoft.com/office/drawing/2014/chart" uri="{C3380CC4-5D6E-409C-BE32-E72D297353CC}">
              <c16:uniqueId val="{00000005-0DD0-457D-BB21-082AF98B939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BA85-4B9E-ACEB-DC770A4FF79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BA85-4B9E-ACEB-DC770A4FF79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2-BA85-4B9E-ACEB-DC770A4FF79B}"/>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BA85-4B9E-ACEB-DC770A4FF79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BA85-4B9E-ACEB-DC770A4FF79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88</c:v>
                </c:pt>
                <c:pt idx="1">
                  <c:v>12</c:v>
                </c:pt>
              </c:numCache>
            </c:numRef>
          </c:val>
          <c:extLst>
            <c:ext xmlns:c16="http://schemas.microsoft.com/office/drawing/2014/chart" uri="{C3380CC4-5D6E-409C-BE32-E72D297353CC}">
              <c16:uniqueId val="{00000005-BA85-4B9E-ACEB-DC770A4FF79B}"/>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51D-403C-B4A2-341603D0553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51D-403C-B4A2-341603D0553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851D-403C-B4A2-341603D0553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51D-403C-B4A2-341603D0553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51D-403C-B4A2-341603D0553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851D-403C-B4A2-341603D0553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851D-403C-B4A2-341603D0553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851D-403C-B4A2-341603D0553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25</c:v>
                </c:pt>
                <c:pt idx="1">
                  <c:v>4</c:v>
                </c:pt>
                <c:pt idx="2">
                  <c:v>39</c:v>
                </c:pt>
                <c:pt idx="3">
                  <c:v>10</c:v>
                </c:pt>
                <c:pt idx="4">
                  <c:v>4</c:v>
                </c:pt>
                <c:pt idx="5">
                  <c:v>11</c:v>
                </c:pt>
                <c:pt idx="6">
                  <c:v>3</c:v>
                </c:pt>
                <c:pt idx="7">
                  <c:v>41</c:v>
                </c:pt>
              </c:numCache>
            </c:numRef>
          </c:val>
          <c:extLst>
            <c:ext xmlns:c16="http://schemas.microsoft.com/office/drawing/2014/chart" uri="{C3380CC4-5D6E-409C-BE32-E72D297353CC}">
              <c16:uniqueId val="{00000008-851D-403C-B4A2-341603D0553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851D-403C-B4A2-341603D0553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851D-403C-B4A2-341603D0553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851D-403C-B4A2-341603D0553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851D-403C-B4A2-341603D0553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851D-403C-B4A2-341603D0553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851D-403C-B4A2-341603D0553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851D-403C-B4A2-341603D0553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851D-403C-B4A2-341603D0553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62</c:v>
                </c:pt>
                <c:pt idx="1">
                  <c:v>42</c:v>
                </c:pt>
                <c:pt idx="2">
                  <c:v>46</c:v>
                </c:pt>
                <c:pt idx="3">
                  <c:v>21</c:v>
                </c:pt>
                <c:pt idx="4">
                  <c:v>4</c:v>
                </c:pt>
                <c:pt idx="5">
                  <c:v>21</c:v>
                </c:pt>
                <c:pt idx="6">
                  <c:v>6</c:v>
                </c:pt>
                <c:pt idx="7">
                  <c:v>19</c:v>
                </c:pt>
              </c:numCache>
            </c:numRef>
          </c:val>
          <c:extLst>
            <c:ext xmlns:c16="http://schemas.microsoft.com/office/drawing/2014/chart" uri="{C3380CC4-5D6E-409C-BE32-E72D297353CC}">
              <c16:uniqueId val="{00000011-851D-403C-B4A2-341603D0553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3B8-4CBA-A37E-28AE1D917E2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3B8-4CBA-A37E-28AE1D917E2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30</c:v>
                </c:pt>
                <c:pt idx="1">
                  <c:v>70</c:v>
                </c:pt>
              </c:numCache>
            </c:numRef>
          </c:val>
          <c:extLst>
            <c:ext xmlns:c16="http://schemas.microsoft.com/office/drawing/2014/chart" uri="{C3380CC4-5D6E-409C-BE32-E72D297353CC}">
              <c16:uniqueId val="{00000002-53B8-4CBA-A37E-28AE1D917E2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3B8-4CBA-A37E-28AE1D917E2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3B8-4CBA-A37E-28AE1D917E2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34</c:v>
                </c:pt>
                <c:pt idx="1">
                  <c:v>66</c:v>
                </c:pt>
              </c:numCache>
            </c:numRef>
          </c:val>
          <c:extLst>
            <c:ext xmlns:c16="http://schemas.microsoft.com/office/drawing/2014/chart" uri="{C3380CC4-5D6E-409C-BE32-E72D297353CC}">
              <c16:uniqueId val="{00000005-53B8-4CBA-A37E-28AE1D917E2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CA7-4B53-B4F3-893708D178E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CA7-4B53-B4F3-893708D178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34</c:v>
                </c:pt>
                <c:pt idx="1">
                  <c:v>66</c:v>
                </c:pt>
              </c:numCache>
            </c:numRef>
          </c:val>
          <c:extLst>
            <c:ext xmlns:c16="http://schemas.microsoft.com/office/drawing/2014/chart" uri="{C3380CC4-5D6E-409C-BE32-E72D297353CC}">
              <c16:uniqueId val="{00000002-7CA7-4B53-B4F3-893708D178E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CA7-4B53-B4F3-893708D178E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CA7-4B53-B4F3-893708D178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22</c:v>
                </c:pt>
                <c:pt idx="1">
                  <c:v>78</c:v>
                </c:pt>
              </c:numCache>
            </c:numRef>
          </c:val>
          <c:extLst>
            <c:ext xmlns:c16="http://schemas.microsoft.com/office/drawing/2014/chart" uri="{C3380CC4-5D6E-409C-BE32-E72D297353CC}">
              <c16:uniqueId val="{00000005-7CA7-4B53-B4F3-893708D178E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32B-4712-9FFE-65A8FD74277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32B-4712-9FFE-65A8FD74277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68</c:v>
                </c:pt>
                <c:pt idx="1">
                  <c:v>20</c:v>
                </c:pt>
              </c:numCache>
            </c:numRef>
          </c:val>
          <c:extLst>
            <c:ext xmlns:c16="http://schemas.microsoft.com/office/drawing/2014/chart" uri="{C3380CC4-5D6E-409C-BE32-E72D297353CC}">
              <c16:uniqueId val="{00000002-D32B-4712-9FFE-65A8FD74277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32B-4712-9FFE-65A8FD74277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32B-4712-9FFE-65A8FD74277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67</c:v>
                </c:pt>
                <c:pt idx="1">
                  <c:v>12</c:v>
                </c:pt>
              </c:numCache>
            </c:numRef>
          </c:val>
          <c:extLst>
            <c:ext xmlns:c16="http://schemas.microsoft.com/office/drawing/2014/chart" uri="{C3380CC4-5D6E-409C-BE32-E72D297353CC}">
              <c16:uniqueId val="{00000005-D32B-4712-9FFE-65A8FD74277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249-44FF-B857-E4D3E380A2B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249-44FF-B857-E4D3E380A2B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74</c:v>
                </c:pt>
                <c:pt idx="1">
                  <c:v>23</c:v>
                </c:pt>
              </c:numCache>
            </c:numRef>
          </c:val>
          <c:extLst>
            <c:ext xmlns:c16="http://schemas.microsoft.com/office/drawing/2014/chart" uri="{C3380CC4-5D6E-409C-BE32-E72D297353CC}">
              <c16:uniqueId val="{00000002-A249-44FF-B857-E4D3E380A2B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249-44FF-B857-E4D3E380A2B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249-44FF-B857-E4D3E380A2B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81</c:v>
                </c:pt>
                <c:pt idx="1">
                  <c:v>18</c:v>
                </c:pt>
              </c:numCache>
            </c:numRef>
          </c:val>
          <c:extLst>
            <c:ext xmlns:c16="http://schemas.microsoft.com/office/drawing/2014/chart" uri="{C3380CC4-5D6E-409C-BE32-E72D297353CC}">
              <c16:uniqueId val="{00000005-A249-44FF-B857-E4D3E380A2B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(118), 2025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(64), 2025 (62)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(113),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(79), 2025 (67)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(39), 2025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(21) 2025 (21)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(112),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(99), 2025 (90)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(53), 2025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(8) 2025 (6)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(111),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(60),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(112), 2025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(60),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(112),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(60),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(113),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(71)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(47)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(12) 2025 (14)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(113), 2025 (101)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(108), 2025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(58), 2025 (57)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(3)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(59),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(3)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(103), 2025 (94)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(56), 2025 (58)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(6)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(114),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(60), 2025 (58)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(118), 2025 (100)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(64), 2025 (61)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(44), 2025 (67)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(26), 2025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(37) 2025 (15)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(31), 2025 (54)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(18), 2025 (35)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(45) 2025 (26)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(114), 2025 (100)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(62),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(2)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(117), 2025 (101)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(63), 2025 (61)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(115), 2025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(63), 2025 (62)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(32), 2025 (31)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(17), 2025 (21)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(1)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(114), 2025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(61), 2025 (62)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HEELEY GREEN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3124</Words>
  <Application>Microsoft Office PowerPoint</Application>
  <PresentationFormat>Widescreen</PresentationFormat>
  <Paragraphs>270</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2025-07-12T18:38:11Z</dcterms:modified>
</cp:coreProperties>
</file>